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14.jpeg" ContentType="image/jpeg"/>
  <Override PartName="/ppt/media/image11.jpeg" ContentType="image/jpeg"/>
  <Override PartName="/ppt/media/image4.jpeg" ContentType="image/jpeg"/>
  <Override PartName="/ppt/media/image3.png" ContentType="image/png"/>
  <Override PartName="/ppt/media/image1.png" ContentType="image/png"/>
  <Override PartName="/ppt/media/image8.jpeg" ContentType="image/jpeg"/>
  <Override PartName="/ppt/media/image5.jpeg" ContentType="image/jpeg"/>
  <Override PartName="/ppt/media/image12.png" ContentType="image/png"/>
  <Override PartName="/ppt/media/image6.jpeg" ContentType="image/jpeg"/>
  <Override PartName="/ppt/media/image2.png" ContentType="image/png"/>
  <Override PartName="/ppt/media/image7.jpeg" ContentType="image/jpeg"/>
  <Override PartName="/ppt/media/image13.jpeg" ContentType="image/jpeg"/>
  <Override PartName="/ppt/media/image9.png" ContentType="image/png"/>
  <Override PartName="/ppt/media/image10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0077450" cy="75628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3640" y="4060080"/>
            <a:ext cx="906876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0880" y="40600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3640" y="40600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89600" y="1769400"/>
            <a:ext cx="5496480" cy="438552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89600" y="1769400"/>
            <a:ext cx="5496480" cy="4385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301320"/>
            <a:ext cx="9068760" cy="585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3640" y="40600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0880" y="40600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3640" y="4060080"/>
            <a:ext cx="906876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3640" y="6888960"/>
            <a:ext cx="234756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5920" y="6888960"/>
            <a:ext cx="319392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4840" y="6888960"/>
            <a:ext cx="234756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F3BDE5A3-FB95-4526-815A-D3D833A8CD6F}" type="slidenum"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Axel Springer SE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Benjamin J. Theisen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Strategy Changed from Case Study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Our goal is to become the world’s leading digital publisher.”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Michael Dopfner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(75 percent revenue now from digital)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(Depends on English speaking markets)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Rapid growth difficult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Need large staff to produce content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many possible acquisitions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640080" y="0"/>
            <a:ext cx="8926200" cy="756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Strategy: Digital Ads, Subscribers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Via Analytics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Cookies vs. Free Logins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Niche of technology industry, controlled by Google and Facebook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Ax. Sprg.’s driver is journalism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Google &amp; Facebook are more general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 Model in Tech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Users &gt; data &gt; ML &gt; predict beh. =  revenue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Everyone makes more money (except users)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Journalism” is one of millions of variables here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targeted are ads?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Rochester study: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307 people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396 cars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32,000 days of GPS data in Microsoft db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Result: Predicted approximate location up to 80 weeks in advance, &gt; 80% accuracy.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Rochester: Commercial Use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Phone displays popup: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Need a haircut? You’ll be within 100m of a salon in four days with a $5 special at that time.” 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[Yes]      [No, thanks]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Privacy?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MIT Tcchnology Review: (2013). https://www.technologyreview.com/s/514351/has-big-data-made-anonymity-impossible/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Facebook Tech Facts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Every </a:t>
            </a:r>
            <a:r>
              <a:rPr b="0" lang="en-US" sz="32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minute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500K comments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293K status updates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136K photos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Google Tech Facts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40,000 searches per </a:t>
            </a:r>
            <a:r>
              <a:rPr b="0" lang="en-US" sz="32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i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That’s 36 million searches for EACH 15-minute presentation you watched today.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White Hat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 Letter to Google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Google and Facebook as Orwellian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Creating their own currency (behavior)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Silencing dissenters like German Stasi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Proprietary algorithm” as smokescreen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Threatening self-determination/ autonomous man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Axel Springer Fights on Moral Level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Axel Springer can’t be white hat journalists with black hat websites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Google Ranks Punish  &amp; Chrome blocks it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can harm users, lose data, &amp; brick devices with JS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503280" y="2911320"/>
            <a:ext cx="9068760" cy="210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Cookies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Google is considered by experts to be the absolute leader in the development of technologies which document the movements and habits of users without setting cookies.”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-Mathias Dopfner, CEO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i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core business of the plaintiff is to deliver ads to its visitors. Journalistic content is just a vehicle to get readers to view the ads.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Axel Springer’s lawyer 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http://better.fyi/spotlight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Final Recommendations: 6 months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STOP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Moral attacks,  Blocking protected Bild.de viewers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Distribute Bild.de on Facebook bot (2016 dev)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 alliance talks with Google CEO 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$9B/yr from Google News to publishers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Final Recommendations: 1 year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STOP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Banding EU together to build cookies-based malware database. Build a platform instead.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AMAZON: Leverage Bezos investment in BusinessInsider.com acquisition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3% of $500M was from Bezos personal wealth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Grow the Accelerator Plug and Play with a location in new tech hub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Austin, NYC, LA?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Quora.com (tech forum) to own/host conversations...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Quora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100M uniques/month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Talks of pre-IPO, 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$85M Elon Musk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Content: unique b/c content without staff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$500 contests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Currently no ads (losing money, big readership, quality content = Ax. Spr. dream)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Zuckerberg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1963800" y="1769400"/>
            <a:ext cx="6147720" cy="4385520"/>
          </a:xfrm>
          <a:prstGeom prst="rect">
            <a:avLst/>
          </a:prstGeom>
          <a:ln>
            <a:noFill/>
          </a:ln>
        </p:spPr>
      </p:pic>
      <p:sp>
        <p:nvSpPr>
          <p:cNvPr id="92" name="TextShape 2"/>
          <p:cNvSpPr txBox="1"/>
          <p:nvPr/>
        </p:nvSpPr>
        <p:spPr>
          <a:xfrm>
            <a:off x="1566360" y="6492240"/>
            <a:ext cx="79084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2016: Axel Springer SE started testing a Bild.de bot to distribute via Facebook messenger. Recommendation: Expand Facebook delivery.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Financial Recommendation – 2 Years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Look into German equivalent of how Facebook paid $19 B for WhatsApp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FB counted it as a </a:t>
            </a:r>
            <a:r>
              <a:rPr b="0" lang="en-US" sz="2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gain</a:t>
            </a: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(“Goodwill </a:t>
            </a:r>
            <a:r>
              <a:rPr b="0" lang="en-US" sz="26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Asset</a:t>
            </a: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”), same year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S.V. spends much more. How can Axel. Sprg.?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S.V. firms lose $700M/year and investors cheer? 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Dopfner, Top 25 car blog? No, look at WhatsApp.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Ax. Spr. Profit grew 70 % 2016 to 2015 (from digital classifieds)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Final I/O Recommendation - (ongoing)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Continue preserving cultures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of Bild.de || Bild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Explore growth of the innovative journalism Dopfner talks about. What programs develop this?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Nurture the youth with tradition and wisdom. Berlin is up and coming tech hub. Leverage with tech startups outside S.V. 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Recommendation: 10 Years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not upstream…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Feeds big tech ML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Acquire Quora.com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Expand Accelerator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Leverage Bezos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Zuck says it will be 10 years before VR.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Dopfner is off to a great start…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62640" y="639360"/>
            <a:ext cx="10076400" cy="6717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History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1278360" y="1347840"/>
            <a:ext cx="7591320" cy="569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Theory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I/O Model: use to find attractive industry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Resource-based Model of Above Average Returns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theory: Resources must be valuable, rare, costly to imitate, and non-substitutable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Digital subscription model in publishing industry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Valuable to Amazon Kindle subscriptions, Google News, FB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Acquisition Strategy Theory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Acquisitions are exciting, consuming managers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Level Managers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Dissent needed to curb over-involvement in acquisitions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Considers all sides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Managers overly focused on acquisitions rely on financial controls (ROI), for short term outcomes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2114280" y="1769400"/>
            <a:ext cx="5847120" cy="4385520"/>
          </a:xfrm>
          <a:prstGeom prst="rect">
            <a:avLst/>
          </a:prstGeom>
          <a:ln>
            <a:noFill/>
          </a:ln>
        </p:spPr>
      </p:pic>
      <p:sp>
        <p:nvSpPr>
          <p:cNvPr id="47" name="TextShape 2"/>
          <p:cNvSpPr txBox="1"/>
          <p:nvPr/>
        </p:nvSpPr>
        <p:spPr>
          <a:xfrm>
            <a:off x="4299120" y="6755040"/>
            <a:ext cx="38098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259200" y="238680"/>
            <a:ext cx="9607680" cy="720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Media Center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Symbolizes the Berlin Wall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2845080" y="1769400"/>
            <a:ext cx="4385520" cy="438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Bild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3349800" y="1769400"/>
            <a:ext cx="3376080" cy="438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-123480" y="-61560"/>
            <a:ext cx="10200240" cy="770832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6126480" y="3566160"/>
            <a:ext cx="3511440" cy="219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Mathias Dopfner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320760" y="1280160"/>
            <a:ext cx="9463320" cy="621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2013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2017-06-01T15:04:46Z</dcterms:created>
  <dc:creator/>
  <dc:description/>
  <dc:language>en-US</dc:language>
  <cp:lastModifiedBy/>
  <dcterms:modified xsi:type="dcterms:W3CDTF">2017-06-03T11:15:30Z</dcterms:modified>
  <cp:revision>125</cp:revision>
  <dc:subject/>
  <dc:title/>
</cp:coreProperties>
</file>